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4" y="0"/>
            <a:ext cx="9144000" cy="55426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8576" y="4437112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Конкурс «Юность, опаленная войной» </a:t>
            </a:r>
            <a:br>
              <a:rPr lang="ru-RU" sz="3600" dirty="0" smtClean="0"/>
            </a:br>
            <a:r>
              <a:rPr lang="ru-RU" sz="3600" dirty="0" smtClean="0"/>
              <a:t>Номинация «Семейный альбом»</a:t>
            </a:r>
            <a:br>
              <a:rPr lang="ru-RU" sz="36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Автор: учитель-логопед МАДОУ «Детский сад №305»</a:t>
            </a:r>
            <a:br>
              <a:rPr lang="ru-RU" sz="2700" dirty="0" smtClean="0"/>
            </a:br>
            <a:r>
              <a:rPr lang="ru-RU" sz="2700" dirty="0" smtClean="0"/>
              <a:t>Гаврилова Ирина Ивановна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70589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784" y="6093296"/>
            <a:ext cx="5698976" cy="669122"/>
          </a:xfrm>
        </p:spPr>
        <p:txBody>
          <a:bodyPr>
            <a:normAutofit fontScale="90000"/>
          </a:bodyPr>
          <a:lstStyle/>
          <a:p>
            <a:r>
              <a:rPr lang="ru-RU" sz="2000" dirty="0" err="1" smtClean="0"/>
              <a:t>Хрняк</a:t>
            </a:r>
            <a:r>
              <a:rPr lang="ru-RU" sz="2000" dirty="0" smtClean="0"/>
              <a:t> </a:t>
            </a:r>
            <a:r>
              <a:rPr lang="ru-RU" sz="2000" dirty="0" err="1" smtClean="0"/>
              <a:t>Драголюб</a:t>
            </a:r>
            <a:r>
              <a:rPr lang="ru-RU" sz="2000" dirty="0" smtClean="0"/>
              <a:t> </a:t>
            </a:r>
            <a:r>
              <a:rPr lang="ru-RU" sz="2000" dirty="0" err="1" smtClean="0"/>
              <a:t>Данетов</a:t>
            </a:r>
            <a:r>
              <a:rPr lang="ru-RU" sz="2000" dirty="0" smtClean="0"/>
              <a:t>, рядовой 1-й дивизии Народно-освободительной армии Югославии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240" y="188640"/>
            <a:ext cx="4425712" cy="591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4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16631"/>
            <a:ext cx="5904656" cy="6624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 smtClean="0"/>
              <a:t>В нашей семье есть альбом с фотографиями самого уважаемого и любимого человека – </a:t>
            </a:r>
            <a:r>
              <a:rPr lang="ru-RU" sz="1500" dirty="0" err="1" smtClean="0"/>
              <a:t>Драголюба</a:t>
            </a:r>
            <a:r>
              <a:rPr lang="ru-RU" sz="1500" dirty="0" smtClean="0"/>
              <a:t> </a:t>
            </a:r>
            <a:r>
              <a:rPr lang="ru-RU" sz="1500" dirty="0" err="1" smtClean="0"/>
              <a:t>Данетова</a:t>
            </a:r>
            <a:r>
              <a:rPr lang="ru-RU" sz="1500" dirty="0" smtClean="0"/>
              <a:t>, участника Великой Отечественной войны. </a:t>
            </a:r>
          </a:p>
          <a:p>
            <a:pPr marL="0" indent="0">
              <a:buNone/>
            </a:pPr>
            <a:r>
              <a:rPr lang="ru-RU" sz="1500" dirty="0" smtClean="0"/>
              <a:t>Своим детям и внукам  мы рассказываем: </a:t>
            </a:r>
          </a:p>
          <a:p>
            <a:pPr marL="0" indent="0">
              <a:buNone/>
            </a:pPr>
            <a:r>
              <a:rPr lang="ru-RU" sz="1500" dirty="0" smtClean="0"/>
              <a:t>«В </a:t>
            </a:r>
            <a:r>
              <a:rPr lang="ru-RU" sz="1500" dirty="0"/>
              <a:t>1944 году на сборный пункт в городе Белграде, столице Югославии Народной Армии Югославии пришел паренек </a:t>
            </a:r>
            <a:r>
              <a:rPr lang="ru-RU" sz="1500" dirty="0" err="1" smtClean="0"/>
              <a:t>Драголюб</a:t>
            </a:r>
            <a:r>
              <a:rPr lang="ru-RU" sz="1500" dirty="0" smtClean="0"/>
              <a:t>, </a:t>
            </a:r>
            <a:r>
              <a:rPr lang="ru-RU" sz="1500" dirty="0"/>
              <a:t>которому было 15 с небольшим лет. Это была новая Армия – Народно–Освободительная Армия Югославии, которая при братской боевой поддержке артиллерии и танков Советской Армии освободила Югославию от фашистских </a:t>
            </a:r>
            <a:r>
              <a:rPr lang="ru-RU" sz="1500" dirty="0" smtClean="0"/>
              <a:t>захватчиков. </a:t>
            </a:r>
          </a:p>
          <a:p>
            <a:pPr marL="0" indent="0">
              <a:buNone/>
            </a:pPr>
            <a:r>
              <a:rPr lang="ru-RU" sz="1500" dirty="0" smtClean="0"/>
              <a:t>Папин папа – дедушка и  ваш прадедушка </a:t>
            </a:r>
            <a:r>
              <a:rPr lang="ru-RU" sz="1500" dirty="0" err="1" smtClean="0"/>
              <a:t>Драголюб</a:t>
            </a:r>
            <a:r>
              <a:rPr lang="ru-RU" sz="1500" dirty="0" smtClean="0"/>
              <a:t>   прошел  </a:t>
            </a:r>
            <a:r>
              <a:rPr lang="ru-RU" sz="1500" dirty="0"/>
              <a:t>войну в легендарной первой роте первого полка первой дивизии Народно Освободительной Армии </a:t>
            </a:r>
            <a:r>
              <a:rPr lang="ru-RU" sz="1500" dirty="0" smtClean="0"/>
              <a:t>Югославии</a:t>
            </a:r>
            <a:r>
              <a:rPr lang="ru-RU" sz="1500" dirty="0"/>
              <a:t>.</a:t>
            </a:r>
            <a:r>
              <a:rPr lang="ru-RU" sz="1500" dirty="0" smtClean="0"/>
              <a:t> </a:t>
            </a:r>
            <a:r>
              <a:rPr lang="ru-RU" sz="1500" dirty="0"/>
              <a:t>После войны Советское командование предложило командировать лучших бойцов на курсы командиров в Советский </a:t>
            </a:r>
            <a:r>
              <a:rPr lang="ru-RU" sz="1500" dirty="0" smtClean="0"/>
              <a:t>Союз.</a:t>
            </a:r>
          </a:p>
          <a:p>
            <a:pPr marL="0" indent="0">
              <a:buNone/>
            </a:pPr>
            <a:r>
              <a:rPr lang="ru-RU" sz="1500" dirty="0" smtClean="0"/>
              <a:t>Ваша бабушка называла деда </a:t>
            </a:r>
            <a:r>
              <a:rPr lang="ru-RU" sz="1500" dirty="0" err="1" smtClean="0"/>
              <a:t>Драгомир</a:t>
            </a:r>
            <a:r>
              <a:rPr lang="ru-RU" sz="1500" dirty="0" smtClean="0"/>
              <a:t>  - это значит «дарующий мир».   После войны дедушка  учился в </a:t>
            </a:r>
            <a:r>
              <a:rPr lang="ru-RU" sz="1500" dirty="0"/>
              <a:t>Ленинграде </a:t>
            </a:r>
            <a:r>
              <a:rPr lang="ru-RU" sz="1500" dirty="0" smtClean="0"/>
              <a:t>на </a:t>
            </a:r>
            <a:r>
              <a:rPr lang="ru-RU" sz="1500" dirty="0"/>
              <a:t>офицерских курсах артиллеристов. После окончания курсов  получил предложение остаться в Советском Союзе и стал офицером Советской Армии, служил в </a:t>
            </a:r>
            <a:r>
              <a:rPr lang="ru-RU" sz="1500" dirty="0" smtClean="0"/>
              <a:t>Башкирии ( здесь он познакомился с бабушкой Ниной Сергеевной), </a:t>
            </a:r>
            <a:r>
              <a:rPr lang="ru-RU" sz="1500" dirty="0"/>
              <a:t>на Сахалине, в Тоцких лагерях </a:t>
            </a:r>
            <a:r>
              <a:rPr lang="ru-RU" sz="1500" dirty="0"/>
              <a:t> </a:t>
            </a:r>
            <a:r>
              <a:rPr lang="ru-RU" sz="1500" dirty="0" smtClean="0"/>
              <a:t>Оренбургской области.</a:t>
            </a:r>
          </a:p>
          <a:p>
            <a:pPr marL="0" indent="0">
              <a:buNone/>
            </a:pPr>
            <a:r>
              <a:rPr lang="ru-RU" sz="1500" dirty="0" smtClean="0"/>
              <a:t>В </a:t>
            </a:r>
            <a:r>
              <a:rPr lang="ru-RU" sz="1500" dirty="0"/>
              <a:t>армии это был отличный офицер, которого уважали и любили солдаты,  а в жизни это был любознательный и умный человек, заботливый муж и добрый  внимательный </a:t>
            </a:r>
            <a:r>
              <a:rPr lang="ru-RU" sz="1500" dirty="0" smtClean="0"/>
              <a:t>дед.»</a:t>
            </a:r>
          </a:p>
          <a:p>
            <a:pPr marL="0" indent="0">
              <a:buNone/>
            </a:pPr>
            <a:r>
              <a:rPr lang="ru-RU" sz="1500" dirty="0" err="1" smtClean="0"/>
              <a:t>Драголюб</a:t>
            </a:r>
            <a:r>
              <a:rPr lang="ru-RU" sz="1500" dirty="0" smtClean="0"/>
              <a:t> </a:t>
            </a:r>
            <a:r>
              <a:rPr lang="ru-RU" sz="1500" dirty="0" err="1" smtClean="0"/>
              <a:t>Хрняк</a:t>
            </a:r>
            <a:r>
              <a:rPr lang="ru-RU" sz="1500" dirty="0" smtClean="0"/>
              <a:t> – отец моего супруга </a:t>
            </a:r>
            <a:r>
              <a:rPr lang="ru-RU" sz="1500" dirty="0" err="1" smtClean="0"/>
              <a:t>Хрняка</a:t>
            </a:r>
            <a:r>
              <a:rPr lang="ru-RU" sz="1500" dirty="0" smtClean="0"/>
              <a:t> Сергея </a:t>
            </a:r>
            <a:r>
              <a:rPr lang="ru-RU" sz="1500" dirty="0" err="1" smtClean="0"/>
              <a:t>Драголюбовича</a:t>
            </a:r>
            <a:r>
              <a:rPr lang="ru-RU" sz="1500" dirty="0" smtClean="0"/>
              <a:t>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1098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04" y="3486424"/>
            <a:ext cx="4283968" cy="3212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77" y="116632"/>
            <a:ext cx="4283967" cy="32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2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2411760" y="1700808"/>
            <a:ext cx="5904656" cy="33123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dirty="0" smtClean="0"/>
              <a:t>Спасибо </a:t>
            </a:r>
          </a:p>
          <a:p>
            <a:pPr marL="0" indent="0" algn="ctr">
              <a:buNone/>
            </a:pPr>
            <a:r>
              <a:rPr lang="ru-RU" sz="6000" dirty="0" smtClean="0"/>
              <a:t>за</a:t>
            </a:r>
          </a:p>
          <a:p>
            <a:pPr marL="0" indent="0" algn="ctr">
              <a:buNone/>
            </a:pPr>
            <a:r>
              <a:rPr lang="ru-RU" sz="6000" dirty="0" smtClean="0"/>
              <a:t>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4445330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74</TotalTime>
  <Words>239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Конкурс «Юность, опаленная войной»  Номинация «Семейный альбом»  Автор: учитель-логопед МАДОУ «Детский сад №305» Гаврилова Ирина Ивановна</vt:lpstr>
      <vt:lpstr>Хрняк Драголюб Данетов, рядовой 1-й дивизии Народно-освободительной армии Югославии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«Юность, опаленная войной»  Номинация «Семейный альбом»  Автор: учитель-логопед МАДОУ «Детский сад №305» Гаврилова Ирина Ивановна</dc:title>
  <dc:creator>HRNYAK</dc:creator>
  <cp:lastModifiedBy>HRNYAK</cp:lastModifiedBy>
  <cp:revision>9</cp:revision>
  <dcterms:created xsi:type="dcterms:W3CDTF">2020-05-07T12:32:04Z</dcterms:created>
  <dcterms:modified xsi:type="dcterms:W3CDTF">2020-05-07T13:57:31Z</dcterms:modified>
</cp:coreProperties>
</file>